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4.png" ContentType="image/png"/>
  <Override PartName="/ppt/media/image2.png" ContentType="image/png"/>
  <Override PartName="/ppt/media/image3.png" ContentType="image/png"/>
  <Override PartName="/ppt/media/image1.jpeg" ContentType="image/jpe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32404050" cy="4320698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38" name="CustomShape 2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3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4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5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6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755280" y="5078160"/>
            <a:ext cx="6039000" cy="4802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Clique para editar o formato de notas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CustomShape 8"/>
          <p:cNvSpPr/>
          <p:nvPr/>
        </p:nvSpPr>
        <p:spPr>
          <a:xfrm>
            <a:off x="0" y="0"/>
            <a:ext cx="32796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9"/>
          <p:cNvSpPr/>
          <p:nvPr/>
        </p:nvSpPr>
        <p:spPr>
          <a:xfrm>
            <a:off x="4278240" y="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10"/>
          <p:cNvSpPr/>
          <p:nvPr/>
        </p:nvSpPr>
        <p:spPr>
          <a:xfrm>
            <a:off x="0" y="10156680"/>
            <a:ext cx="327960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PlaceHolder 11"/>
          <p:cNvSpPr>
            <a:spLocks noGrp="1"/>
          </p:cNvSpPr>
          <p:nvPr>
            <p:ph type="sldNum"/>
          </p:nvPr>
        </p:nvSpPr>
        <p:spPr>
          <a:xfrm>
            <a:off x="4277880" y="10155240"/>
            <a:ext cx="3272040" cy="52560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93000"/>
              </a:lnSpc>
            </a:pPr>
            <a:fld id="{BA786BD4-A592-4B0D-98EC-8189149C143B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 Condensed"/>
              </a:rPr>
              <a:t>&lt;número&gt;</a:t>
            </a:fld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4278240" y="10156680"/>
            <a:ext cx="3279960" cy="53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93000"/>
              </a:lnSpc>
            </a:pPr>
            <a:fld id="{6CEE173D-0AFF-41B3-AE76-BE7BC8A0E086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 Condensed"/>
              </a:rPr>
              <a:t>&lt;número&gt;</a:t>
            </a:fld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755640" y="5078520"/>
            <a:ext cx="6043680" cy="480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619280" y="909360"/>
            <a:ext cx="29151360" cy="883908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20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619280" y="10108800"/>
            <a:ext cx="29151360" cy="1359684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619280" y="24997680"/>
            <a:ext cx="29151360" cy="1359684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19280" y="909360"/>
            <a:ext cx="29151360" cy="883908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20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619280" y="10108800"/>
            <a:ext cx="14225760" cy="1359684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6556760" y="10108800"/>
            <a:ext cx="14225760" cy="1359684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6556760" y="24997680"/>
            <a:ext cx="14225760" cy="1359684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619280" y="24997680"/>
            <a:ext cx="14225760" cy="1359684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619280" y="909360"/>
            <a:ext cx="29151360" cy="883908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20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619280" y="10108800"/>
            <a:ext cx="29151360" cy="2850516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619280" y="10108800"/>
            <a:ext cx="29151360" cy="2850516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1619280" y="12731760"/>
            <a:ext cx="29151360" cy="232588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1619280" y="12731760"/>
            <a:ext cx="29151360" cy="23258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19280" y="909360"/>
            <a:ext cx="29151360" cy="883908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20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619280" y="10108800"/>
            <a:ext cx="29151360" cy="28505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19280" y="909360"/>
            <a:ext cx="29151360" cy="883908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20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619280" y="10108800"/>
            <a:ext cx="29151360" cy="2850516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19280" y="909360"/>
            <a:ext cx="29151360" cy="883908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20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619280" y="10108800"/>
            <a:ext cx="14225760" cy="2850516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6556760" y="10108800"/>
            <a:ext cx="14225760" cy="2850516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19280" y="909360"/>
            <a:ext cx="29151360" cy="883908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20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619280" y="909360"/>
            <a:ext cx="29151360" cy="409741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19280" y="909360"/>
            <a:ext cx="29151360" cy="883908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20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619280" y="10108800"/>
            <a:ext cx="14225760" cy="1359684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619280" y="24997680"/>
            <a:ext cx="14225760" cy="1359684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6556760" y="10108800"/>
            <a:ext cx="14225760" cy="2850516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619280" y="909360"/>
            <a:ext cx="29151360" cy="883908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20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619280" y="10108800"/>
            <a:ext cx="14225760" cy="2850516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6556760" y="10108800"/>
            <a:ext cx="14225760" cy="1359684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6556760" y="24997680"/>
            <a:ext cx="14225760" cy="1359684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619280" y="909360"/>
            <a:ext cx="29151360" cy="883908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20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619280" y="10108800"/>
            <a:ext cx="14225760" cy="1359684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6556760" y="10108800"/>
            <a:ext cx="14225760" cy="1359684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619280" y="24997680"/>
            <a:ext cx="29151360" cy="13596840"/>
          </a:xfrm>
          <a:prstGeom prst="rect">
            <a:avLst/>
          </a:prstGeom>
        </p:spPr>
        <p:txBody>
          <a:bodyPr lIns="0" rIns="0" tIns="38160" bIns="0"/>
          <a:p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32403960" cy="4320540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619280" y="909360"/>
            <a:ext cx="29151360" cy="8839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20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20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619280" y="10108800"/>
            <a:ext cx="29151360" cy="28505160"/>
          </a:xfrm>
          <a:prstGeom prst="rect">
            <a:avLst/>
          </a:prstGeom>
        </p:spPr>
        <p:txBody>
          <a:bodyPr lIns="0" rIns="0" tIns="38160" bIns="0"/>
          <a:p>
            <a:pPr marL="342720" indent="-342720"/>
            <a:r>
              <a:rPr b="0" lang="pt-BR" sz="15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15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2680" indent="-285480"/>
            <a:r>
              <a:rPr b="0" lang="pt-BR" sz="1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11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600">
              <a:buClr>
                <a:srgbClr val="000000"/>
              </a:buClr>
              <a:buFont typeface="Times New Roman"/>
              <a:buChar char="•"/>
            </a:pPr>
            <a:r>
              <a:rPr b="0" lang="pt-BR" sz="9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9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600">
              <a:buClr>
                <a:srgbClr val="000000"/>
              </a:buClr>
              <a:buFont typeface="Times New Roman"/>
              <a:buChar char="–"/>
            </a:pPr>
            <a:r>
              <a:rPr b="0" lang="pt-BR" sz="9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9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2057400" indent="-228600">
              <a:buClr>
                <a:srgbClr val="000000"/>
              </a:buClr>
              <a:buFont typeface="Times New Roman"/>
              <a:buChar char="»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6660800" y="9288360"/>
            <a:ext cx="14281200" cy="32005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23360" rIns="423360" tIns="211680" bIns="211680"/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xxxxxxxxxxxxxxxxxxxxxxxxxxxxxxxxxxxxxxxxxxxxxxxxxx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xxxxxxxxxxxxxxxxxxxxxxxxxxxxxxxxxxxxxxxxxxxxxxxxxxxxxxxxxxxxxxxxxxxxxxxxxxxxxxxxxxxxxxxxxxxxxxxxxxxx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pt-BR" sz="5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Xxxxxxxxxxxxxxxxxxxxxxxxxxxxxxxxxxxxxxxxxxxxxxxxxxxxxxxxxxxxxxxxxxxxxxxxxxxxxxxxxxxxxxxxxxxxxxxxxxxxxx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xxxxxxxxxxxxxxxxxxxxxxxxxxxxxxxxxxxxxxxxxxxxxxxxxxxxxxxxxxxxxxxxxxxxxxxxxxxxxxxxxxxxxxxxxxxxxxxxxxxx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pt-BR" sz="5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Xxxxxxxxxxxxxxxxxxxxxxxxxxxxxxxxxxxxxxxxxxxxxxxxxxxxxxxxxxxxxxxxxxxxxxxxxxxxxxxxxxxxxxxxxxxxxxxxxxxxxxxxxxxxxxxxxxxxxxxxxxxxxxxxxxxxxxxxxxxxxxxxxxxxxxxxxxxxxxxxxxxxxxxxxxxxxxxxxxxxxxxxxxxxxxxxxxx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xxxxxxxxxxxxxxxxxxxxxxxxxxxxxxxxxxxxxxxxxxxxxxxxxxxx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8710560" y="4599000"/>
            <a:ext cx="20170800" cy="2158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23360" rIns="423360" tIns="211680" bIns="211680"/>
          <a:p>
            <a:pPr algn="ctr"/>
            <a:r>
              <a:rPr b="1" lang="pt-BR" sz="5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TITULO: SUBTÍTULO (se houver ) (escrita centralizada, letras maiúsculas, negrito, fonte maior) 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3"/>
          <p:cNvSpPr/>
          <p:nvPr/>
        </p:nvSpPr>
        <p:spPr>
          <a:xfrm>
            <a:off x="3768840" y="6400800"/>
            <a:ext cx="29890800" cy="208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23360" rIns="423360" tIns="211680" bIns="211680"/>
          <a:p>
            <a:pPr algn="ctr"/>
            <a:r>
              <a:rPr b="0" lang="pt-BR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(Nome completo  - 1º autoria), aluno do IFC – Campus Videira, curso Técnico ..... , turma XXXX,  </a:t>
            </a:r>
            <a:r>
              <a:rPr b="0" lang="pt-BR" sz="3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xxxxxx@hotmail.com</a:t>
            </a:r>
            <a:r>
              <a:rPr b="0" lang="pt-BR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pt-BR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</a:t>
            </a:r>
            <a:r>
              <a:rPr b="0" lang="pt-BR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(Nome completo 2º autoria), aluno do IFC – Campus Videira, curso Técnico ..... , turma XXXX,  xxxxx@yahoo.com.br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pt-BR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pt-BR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(Nome completo da 3º autoria), Professor Orientador do IFC – Campus Videira,  xxxxxxx@yahoo.com.br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4"/>
          <p:cNvSpPr/>
          <p:nvPr/>
        </p:nvSpPr>
        <p:spPr>
          <a:xfrm>
            <a:off x="1260360" y="8999640"/>
            <a:ext cx="14695560" cy="312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23360" rIns="423360" tIns="211680" bIns="211680"/>
          <a:p>
            <a:pPr/>
            <a:r>
              <a:rPr b="1" lang="pt-BR" sz="5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Algumas orientações sobre a organização textual e apresentação  gráfica de pôsteres para a IV FIICE: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a) O conteúdo deve ser  autoexplicativo, sintético e   refletir a   essência do trabalho.  Organize-o em  seções tais como: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</a:t>
            </a:r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introdução;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</a:t>
            </a:r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objetivos; 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</a:t>
            </a:r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material e métodos (ou metodologia); 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</a:t>
            </a:r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resultados   e    discussões (quando  houver) ; 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</a:t>
            </a:r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conclusão/considerações       finais       e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</a:t>
            </a:r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 referências (somente das citadas);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b) organizar as informações  em colunas facilita a leitura;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c) sempre que possível, apresente ilustrações que facilitem o entendimento 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d) o texto do Pôster deve ser legível a uma           distância de pelo menos 1 m, sendo que o  título possui uma fonte maior do que o   conteúdo textual e os títulos de seções   devem ser destacados;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</a:t>
            </a:r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e) o tamanho do Pôster: largura – 90cm;  altura – 120cm (este modelo já está configurado nesta dimensão);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pt-BR" sz="5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XXxxxxxxxxxxxxxxxxxxxxxxxxxxxxxxxxxxxxxxxxxxxxxxxxx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xxxxxxxxxxxxxxxxxxxxxxxxxxxxxxxxxxxxxxxxxxxxxxxxxx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pt-BR" sz="5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pt-BR" sz="5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1" lang="pt-BR" sz="5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/>
            <a:r>
              <a:rPr b="0" lang="pt-BR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5"/>
          <p:cNvSpPr/>
          <p:nvPr/>
        </p:nvSpPr>
        <p:spPr>
          <a:xfrm>
            <a:off x="1224000" y="792000"/>
            <a:ext cx="6624720" cy="3095640"/>
          </a:xfrm>
          <a:custGeom>
            <a:avLst/>
            <a:gdLst/>
            <a:ahLst/>
            <a:rect l="0" t="0" r="r" b="b"/>
            <a:pathLst>
              <a:path w="18404" h="8601">
                <a:moveTo>
                  <a:pt x="1433" y="0"/>
                </a:moveTo>
                <a:cubicBezTo>
                  <a:pt x="716" y="0"/>
                  <a:pt x="0" y="716"/>
                  <a:pt x="0" y="1433"/>
                </a:cubicBezTo>
                <a:lnTo>
                  <a:pt x="0" y="7166"/>
                </a:lnTo>
                <a:cubicBezTo>
                  <a:pt x="0" y="7883"/>
                  <a:pt x="716" y="8600"/>
                  <a:pt x="1433" y="8600"/>
                </a:cubicBezTo>
                <a:lnTo>
                  <a:pt x="16969" y="8600"/>
                </a:lnTo>
                <a:cubicBezTo>
                  <a:pt x="17686" y="8600"/>
                  <a:pt x="18403" y="7883"/>
                  <a:pt x="18403" y="7166"/>
                </a:cubicBezTo>
                <a:lnTo>
                  <a:pt x="18403" y="1433"/>
                </a:lnTo>
                <a:cubicBezTo>
                  <a:pt x="18403" y="716"/>
                  <a:pt x="17686" y="0"/>
                  <a:pt x="16969" y="0"/>
                </a:cubicBezTo>
                <a:lnTo>
                  <a:pt x="1433" y="0"/>
                </a:lnTo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1224000" y="1152360"/>
            <a:ext cx="6624720" cy="2200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Amanda</dc:creator>
  <dc:description/>
  <dc:language>pt-BR</dc:language>
  <cp:lastModifiedBy/>
  <dcterms:modified xsi:type="dcterms:W3CDTF">2017-06-05T14:44:12Z</dcterms:modified>
  <cp:revision>9</cp:revision>
  <dc:subject/>
  <dc:title>Slide 1</dc:title>
</cp:coreProperties>
</file>