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206975" cx="3240405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7" roundtripDataSignature="AMtx7mgz+PdWzMhZoTyxRYpE72qwHJgd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4278312" y="10155237"/>
            <a:ext cx="3268662" cy="5222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>
            <p:ph idx="2" type="sldImg"/>
          </p:nvPr>
        </p:nvSpPr>
        <p:spPr>
          <a:xfrm>
            <a:off x="1106487" y="812800"/>
            <a:ext cx="5332412" cy="23668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" name="Google Shape;12;n"/>
          <p:cNvSpPr txBox="1"/>
          <p:nvPr>
            <p:ph idx="1" type="body"/>
          </p:nvPr>
        </p:nvSpPr>
        <p:spPr>
          <a:xfrm>
            <a:off x="755650" y="5078412"/>
            <a:ext cx="6035675" cy="47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n"/>
          <p:cNvSpPr/>
          <p:nvPr/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n"/>
          <p:cNvSpPr/>
          <p:nvPr/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n"/>
          <p:cNvSpPr/>
          <p:nvPr/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n"/>
          <p:cNvSpPr txBox="1"/>
          <p:nvPr>
            <p:ph idx="3" type="sldNum"/>
          </p:nvPr>
        </p:nvSpPr>
        <p:spPr>
          <a:xfrm>
            <a:off x="4278312" y="10155237"/>
            <a:ext cx="3268662" cy="5222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2443162" y="812800"/>
            <a:ext cx="2671762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" name="Google Shape;27;p1:notes"/>
          <p:cNvSpPr/>
          <p:nvPr/>
        </p:nvSpPr>
        <p:spPr>
          <a:xfrm>
            <a:off x="755650" y="5078412"/>
            <a:ext cx="6043612" cy="480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755650" y="5078412"/>
            <a:ext cx="6035675" cy="479901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1619250" y="909637"/>
            <a:ext cx="29148087" cy="8836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1619250" y="10109200"/>
            <a:ext cx="29148087" cy="2850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150">
            <a:noAutofit/>
          </a:bodyPr>
          <a:lstStyle>
            <a:lvl1pPr indent="-228600" lvl="0" marL="457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8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b="0" i="0" sz="1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8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b="0" i="0" sz="9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8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9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8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8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8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8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 txBox="1"/>
          <p:nvPr/>
        </p:nvSpPr>
        <p:spPr>
          <a:xfrm>
            <a:off x="16660812" y="9821862"/>
            <a:ext cx="14281200" cy="322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11675" lIns="423350" spcFirstLastPara="1" rIns="423350" wrap="square" tIns="211675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</a:t>
            </a:r>
            <a:endParaRPr/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</a:t>
            </a:r>
            <a:endParaRPr/>
          </a:p>
        </p:txBody>
      </p:sp>
      <p:sp>
        <p:nvSpPr>
          <p:cNvPr id="31" name="Google Shape;31;p1"/>
          <p:cNvSpPr txBox="1"/>
          <p:nvPr/>
        </p:nvSpPr>
        <p:spPr>
          <a:xfrm>
            <a:off x="8710612" y="4979987"/>
            <a:ext cx="20170800" cy="21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211675" lIns="423350" spcFirstLastPara="1" rIns="423350" wrap="square" tIns="211675">
            <a:sp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en-US" sz="5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TITULO: SUBTÍTULO (se houver ) (escrita centralizada, letras maiúsculas, negrito, fonte maior) .</a:t>
            </a:r>
            <a:endParaRPr/>
          </a:p>
        </p:txBody>
      </p:sp>
      <p:sp>
        <p:nvSpPr>
          <p:cNvPr id="32" name="Google Shape;32;p1"/>
          <p:cNvSpPr txBox="1"/>
          <p:nvPr/>
        </p:nvSpPr>
        <p:spPr>
          <a:xfrm>
            <a:off x="3768725" y="6896100"/>
            <a:ext cx="29891100" cy="20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211675" lIns="423350" spcFirstLastPara="1" rIns="423350" wrap="square" tIns="211675">
            <a:sp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(Nome completo  - 1º autoria), aluno do IFC – Campus Videira, curso Técnico ..... , turma XXXX,  </a:t>
            </a:r>
            <a:r>
              <a:rPr b="0" i="0" lang="en-US" sz="3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xxxxxx@hotmail.com</a:t>
            </a:r>
            <a:r>
              <a:rPr b="0" i="0" lang="en-US" sz="3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(Nome completo 2º autoria), aluno do IFC – Campus Videira, curso Técnico ..... , turma XXXX,  xxxxx@yahoo.com.br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(Nome completo da 3º autoria), Professor Orientador do IFC – Campus Videira,  xxxxxxx@yahoo.com.br</a:t>
            </a:r>
            <a:endParaRPr/>
          </a:p>
        </p:txBody>
      </p:sp>
      <p:sp>
        <p:nvSpPr>
          <p:cNvPr id="33" name="Google Shape;33;p1"/>
          <p:cNvSpPr txBox="1"/>
          <p:nvPr/>
        </p:nvSpPr>
        <p:spPr>
          <a:xfrm>
            <a:off x="1260475" y="9494837"/>
            <a:ext cx="14695500" cy="281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1675" lIns="423350" spcFirstLastPara="1" rIns="423350" wrap="square" tIns="211675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Algumas orientações sobre a organização textual e apresentação  gráfica de pôsteres para a </a:t>
            </a:r>
            <a:r>
              <a:rPr lang="en-US" sz="4600"/>
              <a:t>XV</a:t>
            </a: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FIICE: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O conteúdo deve ser  autoexplicativo, sintético e   refletir a   essência do trabalho.  Organize-o em  seções tais como: </a:t>
            </a:r>
            <a:endParaRPr/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- introdução; </a:t>
            </a:r>
            <a:endParaRPr/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- objetivos;  </a:t>
            </a:r>
            <a:endParaRPr/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-  material e métodos (ou metodologia);  </a:t>
            </a:r>
            <a:endParaRPr/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-  resultados   e    discussões (quando  houver) ;  </a:t>
            </a:r>
            <a:endParaRPr/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-  conclusão/considerações       finais       e </a:t>
            </a:r>
            <a:endParaRPr/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-  referências (somente das citadas);</a:t>
            </a:r>
            <a:endParaRPr/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organizar as informações  em colunas facilita a leitura;</a:t>
            </a:r>
            <a:endParaRPr/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/>
              <a:t>c</a:t>
            </a: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o tamanho do Pôster: largura – 90cm;  altura – 120cm (este modelo já está configurado nesta dimensão);</a:t>
            </a:r>
            <a:endParaRPr b="0" i="0" sz="4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u="sng"/>
              <a:t>d) priorizar imagens, gráficos, tabelas (evitar textos corridos e longos).</a:t>
            </a:r>
            <a:endParaRPr sz="4600" u="sng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t/>
            </a:r>
            <a:endParaRPr b="1" i="0" sz="59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t/>
            </a:r>
            <a:endParaRPr b="1" i="0" sz="59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/>
          </a:p>
        </p:txBody>
      </p:sp>
      <p:pic>
        <p:nvPicPr>
          <p:cNvPr id="34" name="Google Shape;3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149449"/>
            <a:ext cx="32404050" cy="3057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1"/>
          <p:cNvGrpSpPr/>
          <p:nvPr/>
        </p:nvGrpSpPr>
        <p:grpSpPr>
          <a:xfrm>
            <a:off x="0" y="0"/>
            <a:ext cx="32404050" cy="5290075"/>
            <a:chOff x="0" y="0"/>
            <a:chExt cx="32404050" cy="5290075"/>
          </a:xfrm>
        </p:grpSpPr>
        <p:pic>
          <p:nvPicPr>
            <p:cNvPr id="36" name="Google Shape;36;p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0" y="0"/>
              <a:ext cx="32404050" cy="354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826350" y="1290211"/>
              <a:ext cx="6577699" cy="3809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421750" y="2505570"/>
              <a:ext cx="5560525" cy="184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832375"/>
              <a:ext cx="4457700" cy="4457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Amanda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